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21FF37-F732-4990-B22C-E739BEA94D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572FCAE-7966-4A6B-9D79-C5A6BE9AFE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16D41AE-4066-4D2C-85C5-1EA7E01D20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E3D73-6BA0-4C45-9B17-DDE1DA56B372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80F00C-DB09-48EF-B41B-B750E7243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7E16D1A-E815-48D4-B155-9B93DD88C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6D1E7-028A-4987-99F2-3ED790E66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997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D69542-85A7-4CB0-9FBB-918B905BD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7C12B03-9854-48BD-AFD0-C86F52D110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859E680-7999-497D-A332-A4A771804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E3D73-6BA0-4C45-9B17-DDE1DA56B372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1D2F3C-B4F7-43D2-91BC-7719ADB54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F40D7DB-D5E7-463B-A73F-E2D5AE4D1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6D1E7-028A-4987-99F2-3ED790E66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293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1648C1A-EDC4-4E69-A3DC-9530C153F4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5A1AC36-3B1A-4D67-AF21-ACD37AE18C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EA1656-8145-4FE3-9842-EC85E9518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E3D73-6BA0-4C45-9B17-DDE1DA56B372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A520440-F69D-44AE-8291-1C975A0EA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06BBBD-79CB-41B6-8FD5-273737B4B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6D1E7-028A-4987-99F2-3ED790E66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590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DFA541-0F2F-4ACD-8F14-1BFEFD8B8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92C8EF2-257C-40F5-B764-D02A3B349F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BA81382-1836-4410-A993-E702F8C4E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E3D73-6BA0-4C45-9B17-DDE1DA56B372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D0681A-575E-41FA-8593-C0D9AC358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7BA632-C8DF-4EAD-8B9F-BA6FD92AE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6D1E7-028A-4987-99F2-3ED790E66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710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6DDB70-24E1-4CA6-9197-EB28C9552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4C5EEDF-7F8A-4211-A975-B232C1B5C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910ADA-C5EC-44BD-B231-8CBC9A9C6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E3D73-6BA0-4C45-9B17-DDE1DA56B372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150236-0F11-445C-9D52-FDAC3C7CA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13405B-C4D1-41A8-9769-5A19EFF59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6D1E7-028A-4987-99F2-3ED790E66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217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4CDA5B-CE07-4734-8747-9D80550BA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48D785-63D3-46FF-9097-A570D8341E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C75A8A6-7F2F-49DE-94FC-6C9C1ABA70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713C93E-FEA9-400D-A152-2F27498DA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E3D73-6BA0-4C45-9B17-DDE1DA56B372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B86D9B2-A577-4F84-B6AE-7BB6EEBE2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FA45235-B4CD-4E99-A363-D4DD14631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6D1E7-028A-4987-99F2-3ED790E66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992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5FB25A-ACE9-485A-9822-2F689AF32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ABCA9BD-942F-4B84-A149-E0989B9064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2151E73-8E4A-4001-A8E3-BEF47F072B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F46C86C-8F6C-47AC-906D-07235B4B4C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1F5B613-85C6-4DF1-BAD2-35719DA467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2B5B9BB-3470-43B3-9F29-62DBA04BD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E3D73-6BA0-4C45-9B17-DDE1DA56B372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3E22561-D0A5-4730-9308-448B87047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F8CAFDD-9ACB-43D3-8A10-FE9916DA3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6D1E7-028A-4987-99F2-3ED790E66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068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E8065E-BA96-4BB6-9A06-1F1F25253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0A094A5-8E5F-4BDB-8AD6-D0793F1D3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E3D73-6BA0-4C45-9B17-DDE1DA56B372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029969D-3707-47AD-B4AE-0B1B510A9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AE258DB-09F0-4AA5-B0FA-C0F1814C8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6D1E7-028A-4987-99F2-3ED790E66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890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0B95637-C60A-43F2-99F5-ABA409BF1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E3D73-6BA0-4C45-9B17-DDE1DA56B372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D53A8AD-639B-463D-9736-5719A5238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7EA9075-53BA-4C31-8A48-D9BC38E45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6D1E7-028A-4987-99F2-3ED790E66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260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269804-DCFD-448A-A351-DCE11E8EE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3CA493C-71F1-43EB-9D79-A559BC78FC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49DFE2B-9AB3-4B3E-8FA6-E53BC4771E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02CD53B-6593-4CE3-959A-23AA3D2B5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E3D73-6BA0-4C45-9B17-DDE1DA56B372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105203E-86F2-4E0C-85F4-DD83BF9C8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466EE17-E71B-4B0F-AFBE-17A9C187C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6D1E7-028A-4987-99F2-3ED790E66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373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5628F5-94D9-4598-B24B-949E885B3A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DACBAEE-BE55-4519-80F8-9C241D6028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DCFD647-752B-46B5-AE2E-FAE39C052A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540D416-8AA7-46F4-BA22-3665C908A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E3D73-6BA0-4C45-9B17-DDE1DA56B372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33BE150-0363-4663-B976-2D0E131B9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1E73B3A-101D-423C-94AE-F4D96F0C1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6D1E7-028A-4987-99F2-3ED790E66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359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95D52C1-169F-49CB-A6A2-82C9FC127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B2ADB06-9521-482C-9E62-8F0BF6B87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068EEA-82F2-47B4-8A1A-95A824A60F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E3D73-6BA0-4C45-9B17-DDE1DA56B372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4EC9922-DC64-4752-B795-C0FFBCB4A4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EF2061-B94B-4054-B4E3-5B71192CF3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06D1E7-028A-4987-99F2-3ED790E66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557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file:///D:\Program%20Files\feiq\AutoRecv%20Files\&#36213;&#30922;(74D435BB3F1F)(192.168.0.74)\2021-02-04%2013_24_42\SHT0010549.CATPart" TargetMode="External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image" Target="../media/image2.wmf"/><Relationship Id="rId4" Type="http://schemas.openxmlformats.org/officeDocument/2006/relationships/image" Target="../media/image1.wmf"/><Relationship Id="rId9" Type="http://schemas.openxmlformats.org/officeDocument/2006/relationships/image" Target="../media/image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16C45DF6-8B0D-4B58-ABE2-1A681A7025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1488742"/>
              </p:ext>
            </p:extLst>
          </p:nvPr>
        </p:nvGraphicFramePr>
        <p:xfrm>
          <a:off x="1296546" y="1284384"/>
          <a:ext cx="1774825" cy="256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零件" r:id="rId3" imgW="1774440" imgH="2568240" progId="CATIA.Part">
                  <p:link updateAutomatic="1"/>
                </p:oleObj>
              </mc:Choice>
              <mc:Fallback>
                <p:oleObj name="零件" r:id="rId3" imgW="1774440" imgH="2568240" progId="CATIA.Part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6546" y="1284384"/>
                        <a:ext cx="1774825" cy="2568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56F18C75-76EA-438F-9E39-F15BB03455F5}"/>
              </a:ext>
            </a:extLst>
          </p:cNvPr>
          <p:cNvSpPr txBox="1"/>
          <p:nvPr/>
        </p:nvSpPr>
        <p:spPr>
          <a:xfrm>
            <a:off x="1439056" y="539646"/>
            <a:ext cx="188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SHT0012772</a:t>
            </a:r>
            <a:endParaRPr lang="zh-CN" altLang="en-US" dirty="0"/>
          </a:p>
        </p:txBody>
      </p:sp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49BB23A3-455A-428E-8EE5-8D965C52E7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739282"/>
              </p:ext>
            </p:extLst>
          </p:nvPr>
        </p:nvGraphicFramePr>
        <p:xfrm>
          <a:off x="4818844" y="1284383"/>
          <a:ext cx="1774825" cy="256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零件" r:id="rId3" imgW="1774440" imgH="2568240" progId="CATIA.Part">
                  <p:link updateAutomatic="1"/>
                </p:oleObj>
              </mc:Choice>
              <mc:Fallback>
                <p:oleObj name="零件" r:id="rId3" imgW="1774440" imgH="2568240" progId="CATIA.Part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18844" y="1284383"/>
                        <a:ext cx="1774825" cy="2568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37F7AABD-8E3E-40B4-89EF-15CC2FBB4BED}"/>
              </a:ext>
            </a:extLst>
          </p:cNvPr>
          <p:cNvSpPr txBox="1"/>
          <p:nvPr/>
        </p:nvSpPr>
        <p:spPr>
          <a:xfrm>
            <a:off x="4930268" y="539646"/>
            <a:ext cx="1551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SHT0012838</a:t>
            </a:r>
            <a:endParaRPr lang="zh-CN" altLang="en-US" dirty="0"/>
          </a:p>
        </p:txBody>
      </p:sp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93AE48CF-8FC5-4DE8-927B-C1C41D5A4B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592927"/>
              </p:ext>
            </p:extLst>
          </p:nvPr>
        </p:nvGraphicFramePr>
        <p:xfrm>
          <a:off x="8776247" y="1284383"/>
          <a:ext cx="1774825" cy="256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零件" r:id="rId3" imgW="1774440" imgH="2568240" progId="CATIA.Part">
                  <p:link updateAutomatic="1"/>
                </p:oleObj>
              </mc:Choice>
              <mc:Fallback>
                <p:oleObj name="零件" r:id="rId3" imgW="1774440" imgH="2568240" progId="CATIA.Part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76247" y="1284383"/>
                        <a:ext cx="1774825" cy="2568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4AFC991C-E276-46AE-B49B-1DA2B6B06F24}"/>
              </a:ext>
            </a:extLst>
          </p:cNvPr>
          <p:cNvSpPr txBox="1"/>
          <p:nvPr/>
        </p:nvSpPr>
        <p:spPr>
          <a:xfrm>
            <a:off x="9054059" y="554636"/>
            <a:ext cx="188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SHT0012526</a:t>
            </a:r>
            <a:endParaRPr lang="zh-CN" altLang="en-US" dirty="0"/>
          </a:p>
        </p:txBody>
      </p:sp>
      <p:graphicFrame>
        <p:nvGraphicFramePr>
          <p:cNvPr id="10" name="对象 9">
            <a:extLst>
              <a:ext uri="{FF2B5EF4-FFF2-40B4-BE49-F238E27FC236}">
                <a16:creationId xmlns:a16="http://schemas.microsoft.com/office/drawing/2014/main" id="{F271E5B0-37F7-4622-86B9-57E7A70D7D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2475291"/>
              </p:ext>
            </p:extLst>
          </p:nvPr>
        </p:nvGraphicFramePr>
        <p:xfrm>
          <a:off x="8871086" y="4113711"/>
          <a:ext cx="1774825" cy="256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零件" r:id="rId3" imgW="1774440" imgH="2568240" progId="CATIA.Part">
                  <p:link updateAutomatic="1"/>
                </p:oleObj>
              </mc:Choice>
              <mc:Fallback>
                <p:oleObj name="零件" r:id="rId3" imgW="1774440" imgH="2568240" progId="CATIA.Part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71086" y="4113711"/>
                        <a:ext cx="1774825" cy="2568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2A46601A-E227-4A0D-B387-A83BF09F4D0A}"/>
              </a:ext>
            </a:extLst>
          </p:cNvPr>
          <p:cNvSpPr txBox="1"/>
          <p:nvPr/>
        </p:nvSpPr>
        <p:spPr>
          <a:xfrm>
            <a:off x="359486" y="5028667"/>
            <a:ext cx="937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反面面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A2F5A6A-8A07-4505-B0EB-05ACF36B46E9}"/>
              </a:ext>
            </a:extLst>
          </p:cNvPr>
          <p:cNvSpPr txBox="1"/>
          <p:nvPr/>
        </p:nvSpPr>
        <p:spPr>
          <a:xfrm>
            <a:off x="384182" y="2602544"/>
            <a:ext cx="937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正面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126BFBF-02DE-4AAA-87A0-C592CDE793C1}"/>
              </a:ext>
            </a:extLst>
          </p:cNvPr>
          <p:cNvSpPr/>
          <p:nvPr/>
        </p:nvSpPr>
        <p:spPr>
          <a:xfrm>
            <a:off x="2480807" y="1749287"/>
            <a:ext cx="590564" cy="389614"/>
          </a:xfrm>
          <a:prstGeom prst="rect">
            <a:avLst/>
          </a:prstGeom>
          <a:noFill/>
          <a:ln w="34925">
            <a:solidFill>
              <a:srgbClr val="FF0000">
                <a:alpha val="8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B083AEE-F97E-4D0B-BCB6-1828046F0000}"/>
              </a:ext>
            </a:extLst>
          </p:cNvPr>
          <p:cNvSpPr/>
          <p:nvPr/>
        </p:nvSpPr>
        <p:spPr>
          <a:xfrm>
            <a:off x="4930268" y="1757519"/>
            <a:ext cx="590564" cy="389614"/>
          </a:xfrm>
          <a:prstGeom prst="rect">
            <a:avLst/>
          </a:prstGeom>
          <a:noFill/>
          <a:ln w="34925">
            <a:solidFill>
              <a:srgbClr val="FF0000">
                <a:alpha val="8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D2337BF-2CF1-4B58-B9FE-FAF736476626}"/>
              </a:ext>
            </a:extLst>
          </p:cNvPr>
          <p:cNvSpPr/>
          <p:nvPr/>
        </p:nvSpPr>
        <p:spPr>
          <a:xfrm>
            <a:off x="9960508" y="1789686"/>
            <a:ext cx="590564" cy="389614"/>
          </a:xfrm>
          <a:prstGeom prst="rect">
            <a:avLst/>
          </a:prstGeom>
          <a:noFill/>
          <a:ln w="34925">
            <a:solidFill>
              <a:srgbClr val="FF0000">
                <a:alpha val="8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2B61EE6-84BF-4B87-8C7C-C864C3274F25}"/>
              </a:ext>
            </a:extLst>
          </p:cNvPr>
          <p:cNvSpPr/>
          <p:nvPr/>
        </p:nvSpPr>
        <p:spPr>
          <a:xfrm>
            <a:off x="9368377" y="2216383"/>
            <a:ext cx="662314" cy="1358090"/>
          </a:xfrm>
          <a:prstGeom prst="rect">
            <a:avLst/>
          </a:prstGeom>
          <a:noFill/>
          <a:ln w="34925">
            <a:solidFill>
              <a:srgbClr val="FF0000">
                <a:alpha val="8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F019825-1858-4A97-9D57-C82B37A4B30A}"/>
              </a:ext>
            </a:extLst>
          </p:cNvPr>
          <p:cNvSpPr/>
          <p:nvPr/>
        </p:nvSpPr>
        <p:spPr>
          <a:xfrm>
            <a:off x="9467274" y="4751433"/>
            <a:ext cx="775854" cy="389614"/>
          </a:xfrm>
          <a:prstGeom prst="rect">
            <a:avLst/>
          </a:prstGeom>
          <a:noFill/>
          <a:ln w="34925">
            <a:solidFill>
              <a:srgbClr val="FF0000">
                <a:alpha val="8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4" name="对象 23">
            <a:extLst>
              <a:ext uri="{FF2B5EF4-FFF2-40B4-BE49-F238E27FC236}">
                <a16:creationId xmlns:a16="http://schemas.microsoft.com/office/drawing/2014/main" id="{C3266A2E-9DC9-47F4-8B33-73134D344E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1601954"/>
              </p:ext>
            </p:extLst>
          </p:nvPr>
        </p:nvGraphicFramePr>
        <p:xfrm>
          <a:off x="4930268" y="3929045"/>
          <a:ext cx="1774825" cy="256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" name="零件" r:id="rId3" imgW="1774440" imgH="2568240" progId="CATIA.Part">
                  <p:link updateAutomatic="1"/>
                </p:oleObj>
              </mc:Choice>
              <mc:Fallback>
                <p:oleObj name="零件" r:id="rId3" imgW="1774440" imgH="2568240" progId="CATIA.Part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30268" y="3929045"/>
                        <a:ext cx="1774825" cy="2568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>
            <a:extLst>
              <a:ext uri="{FF2B5EF4-FFF2-40B4-BE49-F238E27FC236}">
                <a16:creationId xmlns:a16="http://schemas.microsoft.com/office/drawing/2014/main" id="{E0849785-A3DD-4FFC-83E4-C92966EF57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910769"/>
              </p:ext>
            </p:extLst>
          </p:nvPr>
        </p:nvGraphicFramePr>
        <p:xfrm>
          <a:off x="1185034" y="3929044"/>
          <a:ext cx="1774825" cy="256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5" name="零件" r:id="rId3" imgW="1774440" imgH="2568240" progId="CATIA.Part">
                  <p:link updateAutomatic="1"/>
                </p:oleObj>
              </mc:Choice>
              <mc:Fallback>
                <p:oleObj name="零件" r:id="rId3" imgW="1774440" imgH="2568240" progId="CATIA.Part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85034" y="3929044"/>
                        <a:ext cx="1774825" cy="2568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矩形 26">
            <a:extLst>
              <a:ext uri="{FF2B5EF4-FFF2-40B4-BE49-F238E27FC236}">
                <a16:creationId xmlns:a16="http://schemas.microsoft.com/office/drawing/2014/main" id="{A011A26E-EBB1-4C12-A3C3-B3623EB78A95}"/>
              </a:ext>
            </a:extLst>
          </p:cNvPr>
          <p:cNvSpPr/>
          <p:nvPr/>
        </p:nvSpPr>
        <p:spPr>
          <a:xfrm>
            <a:off x="5527546" y="4589121"/>
            <a:ext cx="775854" cy="389614"/>
          </a:xfrm>
          <a:prstGeom prst="rect">
            <a:avLst/>
          </a:prstGeom>
          <a:noFill/>
          <a:ln w="34925">
            <a:solidFill>
              <a:srgbClr val="FF0000">
                <a:alpha val="8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D81930C4-8E90-46BF-9E25-ADBED5249D87}"/>
              </a:ext>
            </a:extLst>
          </p:cNvPr>
          <p:cNvSpPr/>
          <p:nvPr/>
        </p:nvSpPr>
        <p:spPr>
          <a:xfrm>
            <a:off x="1762948" y="4639053"/>
            <a:ext cx="775854" cy="389614"/>
          </a:xfrm>
          <a:prstGeom prst="rect">
            <a:avLst/>
          </a:prstGeom>
          <a:noFill/>
          <a:ln w="34925">
            <a:solidFill>
              <a:srgbClr val="FF0000">
                <a:alpha val="8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ECE6738-BA3E-483F-AB3F-5E8D1E0267FA}"/>
              </a:ext>
            </a:extLst>
          </p:cNvPr>
          <p:cNvSpPr txBox="1"/>
          <p:nvPr/>
        </p:nvSpPr>
        <p:spPr>
          <a:xfrm>
            <a:off x="2693264" y="6328850"/>
            <a:ext cx="32222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/>
              <a:t>备注：三个发泡需要开一套模具，增加镶块的方式切换产品，红框位置是不同的</a:t>
            </a:r>
          </a:p>
        </p:txBody>
      </p:sp>
    </p:spTree>
    <p:extLst>
      <p:ext uri="{BB962C8B-B14F-4D97-AF65-F5344CB8AC3E}">
        <p14:creationId xmlns:p14="http://schemas.microsoft.com/office/powerpoint/2010/main" val="185159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3654</TotalTime>
  <Words>31</Words>
  <Application>Microsoft Office PowerPoint</Application>
  <PresentationFormat>宽屏</PresentationFormat>
  <Paragraphs>6</Paragraphs>
  <Slides>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链接</vt:lpstr>
      </vt:variant>
      <vt:variant>
        <vt:i4>6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等线</vt:lpstr>
      <vt:lpstr>等线 Light</vt:lpstr>
      <vt:lpstr>Arial</vt:lpstr>
      <vt:lpstr>Office 主题​​</vt:lpstr>
      <vt:lpstr>file:///D:\Program%20Files\feiq\AutoRecv%20Files\赵磊(74D435BB3F1F)(192.168.0.74)\2021-02-04%2013_24_42\SHT0010549.CATPart</vt:lpstr>
      <vt:lpstr>file:///D:\Program%20Files\feiq\AutoRecv%20Files\赵磊(74D435BB3F1F)(192.168.0.74)\2021-02-04%2013_24_42\SHT0010549.CATPart</vt:lpstr>
      <vt:lpstr>file:///D:\Program%20Files\feiq\AutoRecv%20Files\赵磊(74D435BB3F1F)(192.168.0.74)\2021-02-04%2013_24_42\SHT0010549.CATPart</vt:lpstr>
      <vt:lpstr>file:///D:\Program%20Files\feiq\AutoRecv%20Files\赵磊(74D435BB3F1F)(192.168.0.74)\2021-02-04%2013_24_42\SHT0010549.CATPart</vt:lpstr>
      <vt:lpstr>file:///D:\Program%20Files\feiq\AutoRecv%20Files\赵磊(74D435BB3F1F)(192.168.0.74)\2021-02-04%2013_24_42\SHT0010549.CATPart</vt:lpstr>
      <vt:lpstr>file:///D:\Program%20Files\feiq\AutoRecv%20Files\赵磊(74D435BB3F1F)(192.168.0.74)\2021-02-04%2013_24_42\SHT0010549.CATPart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张长江</dc:creator>
  <cp:lastModifiedBy>张长江</cp:lastModifiedBy>
  <cp:revision>5</cp:revision>
  <dcterms:created xsi:type="dcterms:W3CDTF">2021-01-30T01:54:50Z</dcterms:created>
  <dcterms:modified xsi:type="dcterms:W3CDTF">2021-02-04T05:55:16Z</dcterms:modified>
</cp:coreProperties>
</file>